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32400000" cx="64800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205">
          <p15:clr>
            <a:srgbClr val="A4A3A4"/>
          </p15:clr>
        </p15:guide>
        <p15:guide id="2" pos="204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205" orient="horz"/>
        <p:guide pos="2040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5" y="685800"/>
            <a:ext cx="6858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55" y="685800"/>
            <a:ext cx="6858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208957" y="4690236"/>
            <a:ext cx="60382500" cy="12929700"/>
          </a:xfrm>
          <a:prstGeom prst="rect">
            <a:avLst/>
          </a:prstGeom>
        </p:spPr>
        <p:txBody>
          <a:bodyPr anchorCtr="0" anchor="b" bIns="621800" lIns="621800" spcFirstLastPara="1" rIns="621800" wrap="square" tIns="621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400"/>
              <a:buNone/>
              <a:defRPr sz="3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400"/>
              <a:buNone/>
              <a:defRPr sz="3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400"/>
              <a:buNone/>
              <a:defRPr sz="3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400"/>
              <a:buNone/>
              <a:defRPr sz="3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400"/>
              <a:buNone/>
              <a:defRPr sz="3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400"/>
              <a:buNone/>
              <a:defRPr sz="3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400"/>
              <a:buNone/>
              <a:defRPr sz="3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400"/>
              <a:buNone/>
              <a:defRPr sz="3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400"/>
              <a:buNone/>
              <a:defRPr sz="35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208898" y="17852756"/>
            <a:ext cx="60382500" cy="4992600"/>
          </a:xfrm>
          <a:prstGeom prst="rect">
            <a:avLst/>
          </a:prstGeom>
        </p:spPr>
        <p:txBody>
          <a:bodyPr anchorCtr="0" anchor="t" bIns="621800" lIns="621800" spcFirstLastPara="1" rIns="621800" wrap="square" tIns="621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2208898" y="6967717"/>
            <a:ext cx="60382500" cy="12368400"/>
          </a:xfrm>
          <a:prstGeom prst="rect">
            <a:avLst/>
          </a:prstGeom>
        </p:spPr>
        <p:txBody>
          <a:bodyPr anchorCtr="0" anchor="b" bIns="621800" lIns="621800" spcFirstLastPara="1" rIns="621800" wrap="square" tIns="621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1500"/>
              <a:buNone/>
              <a:defRPr sz="8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81500"/>
              <a:buNone/>
              <a:defRPr sz="8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1500"/>
              <a:buNone/>
              <a:defRPr sz="8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1500"/>
              <a:buNone/>
              <a:defRPr sz="8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1500"/>
              <a:buNone/>
              <a:defRPr sz="8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1500"/>
              <a:buNone/>
              <a:defRPr sz="8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1500"/>
              <a:buNone/>
              <a:defRPr sz="8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1500"/>
              <a:buNone/>
              <a:defRPr sz="8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1500"/>
              <a:buNone/>
              <a:defRPr sz="8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2208898" y="19856535"/>
            <a:ext cx="60382500" cy="8194200"/>
          </a:xfrm>
          <a:prstGeom prst="rect">
            <a:avLst/>
          </a:prstGeom>
        </p:spPr>
        <p:txBody>
          <a:bodyPr anchorCtr="0" anchor="t" bIns="621800" lIns="621800" spcFirstLastPara="1" rIns="621800" wrap="square" tIns="621800">
            <a:normAutofit/>
          </a:bodyPr>
          <a:lstStyle>
            <a:lvl1pPr indent="-1009650" lvl="0" marL="457200" algn="ctr">
              <a:spcBef>
                <a:spcPts val="0"/>
              </a:spcBef>
              <a:spcAft>
                <a:spcPts val="0"/>
              </a:spcAft>
              <a:buSzPts val="12300"/>
              <a:buChar char="●"/>
              <a:defRPr/>
            </a:lvl1pPr>
            <a:lvl2pPr indent="-838200" lvl="1" marL="914400" algn="ctr">
              <a:spcBef>
                <a:spcPts val="0"/>
              </a:spcBef>
              <a:spcAft>
                <a:spcPts val="0"/>
              </a:spcAft>
              <a:buSzPts val="9600"/>
              <a:buChar char="○"/>
              <a:defRPr/>
            </a:lvl2pPr>
            <a:lvl3pPr indent="-838200" lvl="2" marL="1371600" algn="ctr">
              <a:spcBef>
                <a:spcPts val="0"/>
              </a:spcBef>
              <a:spcAft>
                <a:spcPts val="0"/>
              </a:spcAft>
              <a:buSzPts val="9600"/>
              <a:buChar char="■"/>
              <a:defRPr/>
            </a:lvl3pPr>
            <a:lvl4pPr indent="-838200" lvl="3" marL="1828800" algn="ctr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4pPr>
            <a:lvl5pPr indent="-838200" lvl="4" marL="2286000" algn="ctr">
              <a:spcBef>
                <a:spcPts val="0"/>
              </a:spcBef>
              <a:spcAft>
                <a:spcPts val="0"/>
              </a:spcAft>
              <a:buSzPts val="9600"/>
              <a:buChar char="○"/>
              <a:defRPr/>
            </a:lvl5pPr>
            <a:lvl6pPr indent="-838200" lvl="5" marL="2743200" algn="ctr">
              <a:spcBef>
                <a:spcPts val="0"/>
              </a:spcBef>
              <a:spcAft>
                <a:spcPts val="0"/>
              </a:spcAft>
              <a:buSzPts val="9600"/>
              <a:buChar char="■"/>
              <a:defRPr/>
            </a:lvl6pPr>
            <a:lvl7pPr indent="-838200" lvl="6" marL="3200400" algn="ctr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7pPr>
            <a:lvl8pPr indent="-838200" lvl="7" marL="3657600" algn="ctr">
              <a:spcBef>
                <a:spcPts val="0"/>
              </a:spcBef>
              <a:spcAft>
                <a:spcPts val="0"/>
              </a:spcAft>
              <a:buSzPts val="9600"/>
              <a:buChar char="○"/>
              <a:defRPr/>
            </a:lvl8pPr>
            <a:lvl9pPr indent="-838200" lvl="8" marL="4114800" algn="ctr">
              <a:spcBef>
                <a:spcPts val="0"/>
              </a:spcBef>
              <a:spcAft>
                <a:spcPts val="0"/>
              </a:spcAft>
              <a:buSzPts val="96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208898" y="13548661"/>
            <a:ext cx="60382500" cy="53028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500"/>
              <a:buNone/>
              <a:defRPr sz="2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500"/>
              <a:buNone/>
              <a:defRPr sz="2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500"/>
              <a:buNone/>
              <a:defRPr sz="2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500"/>
              <a:buNone/>
              <a:defRPr sz="2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500"/>
              <a:buNone/>
              <a:defRPr sz="2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500"/>
              <a:buNone/>
              <a:defRPr sz="2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500"/>
              <a:buNone/>
              <a:defRPr sz="2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500"/>
              <a:buNone/>
              <a:defRPr sz="2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500"/>
              <a:buNone/>
              <a:defRPr sz="245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208898" y="2803307"/>
            <a:ext cx="60382500" cy="3607500"/>
          </a:xfrm>
          <a:prstGeom prst="rect">
            <a:avLst/>
          </a:prstGeom>
        </p:spPr>
        <p:txBody>
          <a:bodyPr anchorCtr="0" anchor="t" bIns="621800" lIns="621800" spcFirstLastPara="1" rIns="621800" wrap="square" tIns="621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208898" y="7259685"/>
            <a:ext cx="60382500" cy="21520800"/>
          </a:xfrm>
          <a:prstGeom prst="rect">
            <a:avLst/>
          </a:prstGeom>
        </p:spPr>
        <p:txBody>
          <a:bodyPr anchorCtr="0" anchor="t" bIns="621800" lIns="621800" spcFirstLastPara="1" rIns="621800" wrap="square" tIns="621800">
            <a:normAutofit/>
          </a:bodyPr>
          <a:lstStyle>
            <a:lvl1pPr indent="-1009650" lvl="0" marL="457200">
              <a:spcBef>
                <a:spcPts val="0"/>
              </a:spcBef>
              <a:spcAft>
                <a:spcPts val="0"/>
              </a:spcAft>
              <a:buSzPts val="12300"/>
              <a:buChar char="●"/>
              <a:defRPr/>
            </a:lvl1pPr>
            <a:lvl2pPr indent="-838200" lvl="1" marL="914400">
              <a:spcBef>
                <a:spcPts val="0"/>
              </a:spcBef>
              <a:spcAft>
                <a:spcPts val="0"/>
              </a:spcAft>
              <a:buSzPts val="9600"/>
              <a:buChar char="○"/>
              <a:defRPr/>
            </a:lvl2pPr>
            <a:lvl3pPr indent="-838200" lvl="2" marL="1371600">
              <a:spcBef>
                <a:spcPts val="0"/>
              </a:spcBef>
              <a:spcAft>
                <a:spcPts val="0"/>
              </a:spcAft>
              <a:buSzPts val="9600"/>
              <a:buChar char="■"/>
              <a:defRPr/>
            </a:lvl3pPr>
            <a:lvl4pPr indent="-838200" lvl="3" marL="1828800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4pPr>
            <a:lvl5pPr indent="-838200" lvl="4" marL="2286000">
              <a:spcBef>
                <a:spcPts val="0"/>
              </a:spcBef>
              <a:spcAft>
                <a:spcPts val="0"/>
              </a:spcAft>
              <a:buSzPts val="9600"/>
              <a:buChar char="○"/>
              <a:defRPr/>
            </a:lvl5pPr>
            <a:lvl6pPr indent="-838200" lvl="5" marL="2743200">
              <a:spcBef>
                <a:spcPts val="0"/>
              </a:spcBef>
              <a:spcAft>
                <a:spcPts val="0"/>
              </a:spcAft>
              <a:buSzPts val="9600"/>
              <a:buChar char="■"/>
              <a:defRPr/>
            </a:lvl6pPr>
            <a:lvl7pPr indent="-838200" lvl="6" marL="3200400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7pPr>
            <a:lvl8pPr indent="-838200" lvl="7" marL="3657600">
              <a:spcBef>
                <a:spcPts val="0"/>
              </a:spcBef>
              <a:spcAft>
                <a:spcPts val="0"/>
              </a:spcAft>
              <a:buSzPts val="9600"/>
              <a:buChar char="○"/>
              <a:defRPr/>
            </a:lvl8pPr>
            <a:lvl9pPr indent="-838200" lvl="8" marL="4114800">
              <a:spcBef>
                <a:spcPts val="0"/>
              </a:spcBef>
              <a:spcAft>
                <a:spcPts val="0"/>
              </a:spcAft>
              <a:buSzPts val="96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208898" y="2803307"/>
            <a:ext cx="60382500" cy="3607500"/>
          </a:xfrm>
          <a:prstGeom prst="rect">
            <a:avLst/>
          </a:prstGeom>
        </p:spPr>
        <p:txBody>
          <a:bodyPr anchorCtr="0" anchor="t" bIns="621800" lIns="621800" spcFirstLastPara="1" rIns="621800" wrap="square" tIns="621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208898" y="7259685"/>
            <a:ext cx="28345800" cy="21520800"/>
          </a:xfrm>
          <a:prstGeom prst="rect">
            <a:avLst/>
          </a:prstGeom>
        </p:spPr>
        <p:txBody>
          <a:bodyPr anchorCtr="0" anchor="t" bIns="621800" lIns="621800" spcFirstLastPara="1" rIns="621800" wrap="square" tIns="621800">
            <a:normAutofit/>
          </a:bodyPr>
          <a:lstStyle>
            <a:lvl1pPr indent="-838200" lvl="0" marL="457200">
              <a:spcBef>
                <a:spcPts val="0"/>
              </a:spcBef>
              <a:spcAft>
                <a:spcPts val="0"/>
              </a:spcAft>
              <a:buSzPts val="9600"/>
              <a:buChar char="●"/>
              <a:defRPr sz="9600"/>
            </a:lvl1pPr>
            <a:lvl2pPr indent="-749300" lvl="1" marL="914400">
              <a:spcBef>
                <a:spcPts val="0"/>
              </a:spcBef>
              <a:spcAft>
                <a:spcPts val="0"/>
              </a:spcAft>
              <a:buSzPts val="8200"/>
              <a:buChar char="○"/>
              <a:defRPr sz="8200"/>
            </a:lvl2pPr>
            <a:lvl3pPr indent="-749300" lvl="2" marL="1371600">
              <a:spcBef>
                <a:spcPts val="0"/>
              </a:spcBef>
              <a:spcAft>
                <a:spcPts val="0"/>
              </a:spcAft>
              <a:buSzPts val="8200"/>
              <a:buChar char="■"/>
              <a:defRPr sz="8200"/>
            </a:lvl3pPr>
            <a:lvl4pPr indent="-749300" lvl="3" marL="1828800">
              <a:spcBef>
                <a:spcPts val="0"/>
              </a:spcBef>
              <a:spcAft>
                <a:spcPts val="0"/>
              </a:spcAft>
              <a:buSzPts val="8200"/>
              <a:buChar char="●"/>
              <a:defRPr sz="8200"/>
            </a:lvl4pPr>
            <a:lvl5pPr indent="-749300" lvl="4" marL="2286000">
              <a:spcBef>
                <a:spcPts val="0"/>
              </a:spcBef>
              <a:spcAft>
                <a:spcPts val="0"/>
              </a:spcAft>
              <a:buSzPts val="8200"/>
              <a:buChar char="○"/>
              <a:defRPr sz="8200"/>
            </a:lvl5pPr>
            <a:lvl6pPr indent="-749300" lvl="5" marL="2743200">
              <a:spcBef>
                <a:spcPts val="0"/>
              </a:spcBef>
              <a:spcAft>
                <a:spcPts val="0"/>
              </a:spcAft>
              <a:buSzPts val="8200"/>
              <a:buChar char="■"/>
              <a:defRPr sz="8200"/>
            </a:lvl6pPr>
            <a:lvl7pPr indent="-749300" lvl="6" marL="3200400">
              <a:spcBef>
                <a:spcPts val="0"/>
              </a:spcBef>
              <a:spcAft>
                <a:spcPts val="0"/>
              </a:spcAft>
              <a:buSzPts val="8200"/>
              <a:buChar char="●"/>
              <a:defRPr sz="8200"/>
            </a:lvl7pPr>
            <a:lvl8pPr indent="-749300" lvl="7" marL="3657600">
              <a:spcBef>
                <a:spcPts val="0"/>
              </a:spcBef>
              <a:spcAft>
                <a:spcPts val="0"/>
              </a:spcAft>
              <a:buSzPts val="8200"/>
              <a:buChar char="○"/>
              <a:defRPr sz="8200"/>
            </a:lvl8pPr>
            <a:lvl9pPr indent="-749300" lvl="8" marL="4114800">
              <a:spcBef>
                <a:spcPts val="0"/>
              </a:spcBef>
              <a:spcAft>
                <a:spcPts val="0"/>
              </a:spcAft>
              <a:buSzPts val="8200"/>
              <a:buChar char="■"/>
              <a:defRPr sz="8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34245354" y="7259685"/>
            <a:ext cx="28345800" cy="21520800"/>
          </a:xfrm>
          <a:prstGeom prst="rect">
            <a:avLst/>
          </a:prstGeom>
        </p:spPr>
        <p:txBody>
          <a:bodyPr anchorCtr="0" anchor="t" bIns="621800" lIns="621800" spcFirstLastPara="1" rIns="621800" wrap="square" tIns="621800">
            <a:normAutofit/>
          </a:bodyPr>
          <a:lstStyle>
            <a:lvl1pPr indent="-838200" lvl="0" marL="457200">
              <a:spcBef>
                <a:spcPts val="0"/>
              </a:spcBef>
              <a:spcAft>
                <a:spcPts val="0"/>
              </a:spcAft>
              <a:buSzPts val="9600"/>
              <a:buChar char="●"/>
              <a:defRPr sz="9600"/>
            </a:lvl1pPr>
            <a:lvl2pPr indent="-749300" lvl="1" marL="914400">
              <a:spcBef>
                <a:spcPts val="0"/>
              </a:spcBef>
              <a:spcAft>
                <a:spcPts val="0"/>
              </a:spcAft>
              <a:buSzPts val="8200"/>
              <a:buChar char="○"/>
              <a:defRPr sz="8200"/>
            </a:lvl2pPr>
            <a:lvl3pPr indent="-749300" lvl="2" marL="1371600">
              <a:spcBef>
                <a:spcPts val="0"/>
              </a:spcBef>
              <a:spcAft>
                <a:spcPts val="0"/>
              </a:spcAft>
              <a:buSzPts val="8200"/>
              <a:buChar char="■"/>
              <a:defRPr sz="8200"/>
            </a:lvl3pPr>
            <a:lvl4pPr indent="-749300" lvl="3" marL="1828800">
              <a:spcBef>
                <a:spcPts val="0"/>
              </a:spcBef>
              <a:spcAft>
                <a:spcPts val="0"/>
              </a:spcAft>
              <a:buSzPts val="8200"/>
              <a:buChar char="●"/>
              <a:defRPr sz="8200"/>
            </a:lvl4pPr>
            <a:lvl5pPr indent="-749300" lvl="4" marL="2286000">
              <a:spcBef>
                <a:spcPts val="0"/>
              </a:spcBef>
              <a:spcAft>
                <a:spcPts val="0"/>
              </a:spcAft>
              <a:buSzPts val="8200"/>
              <a:buChar char="○"/>
              <a:defRPr sz="8200"/>
            </a:lvl5pPr>
            <a:lvl6pPr indent="-749300" lvl="5" marL="2743200">
              <a:spcBef>
                <a:spcPts val="0"/>
              </a:spcBef>
              <a:spcAft>
                <a:spcPts val="0"/>
              </a:spcAft>
              <a:buSzPts val="8200"/>
              <a:buChar char="■"/>
              <a:defRPr sz="8200"/>
            </a:lvl6pPr>
            <a:lvl7pPr indent="-749300" lvl="6" marL="3200400">
              <a:spcBef>
                <a:spcPts val="0"/>
              </a:spcBef>
              <a:spcAft>
                <a:spcPts val="0"/>
              </a:spcAft>
              <a:buSzPts val="8200"/>
              <a:buChar char="●"/>
              <a:defRPr sz="8200"/>
            </a:lvl7pPr>
            <a:lvl8pPr indent="-749300" lvl="7" marL="3657600">
              <a:spcBef>
                <a:spcPts val="0"/>
              </a:spcBef>
              <a:spcAft>
                <a:spcPts val="0"/>
              </a:spcAft>
              <a:buSzPts val="8200"/>
              <a:buChar char="○"/>
              <a:defRPr sz="8200"/>
            </a:lvl8pPr>
            <a:lvl9pPr indent="-749300" lvl="8" marL="4114800">
              <a:spcBef>
                <a:spcPts val="0"/>
              </a:spcBef>
              <a:spcAft>
                <a:spcPts val="0"/>
              </a:spcAft>
              <a:buSzPts val="8200"/>
              <a:buChar char="■"/>
              <a:defRPr sz="8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208898" y="2803307"/>
            <a:ext cx="60382500" cy="3607500"/>
          </a:xfrm>
          <a:prstGeom prst="rect">
            <a:avLst/>
          </a:prstGeom>
        </p:spPr>
        <p:txBody>
          <a:bodyPr anchorCtr="0" anchor="t" bIns="621800" lIns="621800" spcFirstLastPara="1" rIns="621800" wrap="square" tIns="621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2208898" y="3499843"/>
            <a:ext cx="19899300" cy="4760100"/>
          </a:xfrm>
          <a:prstGeom prst="rect">
            <a:avLst/>
          </a:prstGeom>
        </p:spPr>
        <p:txBody>
          <a:bodyPr anchorCtr="0" anchor="b" bIns="621800" lIns="621800" spcFirstLastPara="1" rIns="621800" wrap="square" tIns="621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1pPr>
            <a:lvl2pPr lvl="1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2pPr>
            <a:lvl3pPr lvl="2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3pPr>
            <a:lvl4pPr lvl="3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4pPr>
            <a:lvl5pPr lvl="4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5pPr>
            <a:lvl6pPr lvl="5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6pPr>
            <a:lvl7pPr lvl="6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7pPr>
            <a:lvl8pPr lvl="7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8pPr>
            <a:lvl9pPr lvl="8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2208898" y="8753386"/>
            <a:ext cx="19899300" cy="20027700"/>
          </a:xfrm>
          <a:prstGeom prst="rect">
            <a:avLst/>
          </a:prstGeom>
        </p:spPr>
        <p:txBody>
          <a:bodyPr anchorCtr="0" anchor="t" bIns="621800" lIns="621800" spcFirstLastPara="1" rIns="621800" wrap="square" tIns="621800">
            <a:normAutofit/>
          </a:bodyPr>
          <a:lstStyle>
            <a:lvl1pPr indent="-749300" lvl="0" marL="457200">
              <a:spcBef>
                <a:spcPts val="0"/>
              </a:spcBef>
              <a:spcAft>
                <a:spcPts val="0"/>
              </a:spcAft>
              <a:buSzPts val="8200"/>
              <a:buChar char="●"/>
              <a:defRPr sz="8200"/>
            </a:lvl1pPr>
            <a:lvl2pPr indent="-749300" lvl="1" marL="914400">
              <a:spcBef>
                <a:spcPts val="0"/>
              </a:spcBef>
              <a:spcAft>
                <a:spcPts val="0"/>
              </a:spcAft>
              <a:buSzPts val="8200"/>
              <a:buChar char="○"/>
              <a:defRPr sz="8200"/>
            </a:lvl2pPr>
            <a:lvl3pPr indent="-749300" lvl="2" marL="1371600">
              <a:spcBef>
                <a:spcPts val="0"/>
              </a:spcBef>
              <a:spcAft>
                <a:spcPts val="0"/>
              </a:spcAft>
              <a:buSzPts val="8200"/>
              <a:buChar char="■"/>
              <a:defRPr sz="8200"/>
            </a:lvl3pPr>
            <a:lvl4pPr indent="-749300" lvl="3" marL="1828800">
              <a:spcBef>
                <a:spcPts val="0"/>
              </a:spcBef>
              <a:spcAft>
                <a:spcPts val="0"/>
              </a:spcAft>
              <a:buSzPts val="8200"/>
              <a:buChar char="●"/>
              <a:defRPr sz="8200"/>
            </a:lvl4pPr>
            <a:lvl5pPr indent="-749300" lvl="4" marL="2286000">
              <a:spcBef>
                <a:spcPts val="0"/>
              </a:spcBef>
              <a:spcAft>
                <a:spcPts val="0"/>
              </a:spcAft>
              <a:buSzPts val="8200"/>
              <a:buChar char="○"/>
              <a:defRPr sz="8200"/>
            </a:lvl5pPr>
            <a:lvl6pPr indent="-749300" lvl="5" marL="2743200">
              <a:spcBef>
                <a:spcPts val="0"/>
              </a:spcBef>
              <a:spcAft>
                <a:spcPts val="0"/>
              </a:spcAft>
              <a:buSzPts val="8200"/>
              <a:buChar char="■"/>
              <a:defRPr sz="8200"/>
            </a:lvl6pPr>
            <a:lvl7pPr indent="-749300" lvl="6" marL="3200400">
              <a:spcBef>
                <a:spcPts val="0"/>
              </a:spcBef>
              <a:spcAft>
                <a:spcPts val="0"/>
              </a:spcAft>
              <a:buSzPts val="8200"/>
              <a:buChar char="●"/>
              <a:defRPr sz="8200"/>
            </a:lvl7pPr>
            <a:lvl8pPr indent="-749300" lvl="7" marL="3657600">
              <a:spcBef>
                <a:spcPts val="0"/>
              </a:spcBef>
              <a:spcAft>
                <a:spcPts val="0"/>
              </a:spcAft>
              <a:buSzPts val="8200"/>
              <a:buChar char="○"/>
              <a:defRPr sz="8200"/>
            </a:lvl8pPr>
            <a:lvl9pPr indent="-749300" lvl="8" marL="4114800">
              <a:spcBef>
                <a:spcPts val="0"/>
              </a:spcBef>
              <a:spcAft>
                <a:spcPts val="0"/>
              </a:spcAft>
              <a:buSzPts val="8200"/>
              <a:buChar char="■"/>
              <a:defRPr sz="8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474213" y="2835591"/>
            <a:ext cx="45126000" cy="257688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600"/>
              <a:buNone/>
              <a:defRPr sz="32600"/>
            </a:lvl1pPr>
            <a:lvl2pPr lvl="1">
              <a:spcBef>
                <a:spcPts val="0"/>
              </a:spcBef>
              <a:spcAft>
                <a:spcPts val="0"/>
              </a:spcAft>
              <a:buSzPts val="32600"/>
              <a:buNone/>
              <a:defRPr sz="32600"/>
            </a:lvl2pPr>
            <a:lvl3pPr lvl="2">
              <a:spcBef>
                <a:spcPts val="0"/>
              </a:spcBef>
              <a:spcAft>
                <a:spcPts val="0"/>
              </a:spcAft>
              <a:buSzPts val="32600"/>
              <a:buNone/>
              <a:defRPr sz="32600"/>
            </a:lvl3pPr>
            <a:lvl4pPr lvl="3">
              <a:spcBef>
                <a:spcPts val="0"/>
              </a:spcBef>
              <a:spcAft>
                <a:spcPts val="0"/>
              </a:spcAft>
              <a:buSzPts val="32600"/>
              <a:buNone/>
              <a:defRPr sz="32600"/>
            </a:lvl4pPr>
            <a:lvl5pPr lvl="4">
              <a:spcBef>
                <a:spcPts val="0"/>
              </a:spcBef>
              <a:spcAft>
                <a:spcPts val="0"/>
              </a:spcAft>
              <a:buSzPts val="32600"/>
              <a:buNone/>
              <a:defRPr sz="32600"/>
            </a:lvl5pPr>
            <a:lvl6pPr lvl="5">
              <a:spcBef>
                <a:spcPts val="0"/>
              </a:spcBef>
              <a:spcAft>
                <a:spcPts val="0"/>
              </a:spcAft>
              <a:buSzPts val="32600"/>
              <a:buNone/>
              <a:defRPr sz="32600"/>
            </a:lvl6pPr>
            <a:lvl7pPr lvl="6">
              <a:spcBef>
                <a:spcPts val="0"/>
              </a:spcBef>
              <a:spcAft>
                <a:spcPts val="0"/>
              </a:spcAft>
              <a:buSzPts val="32600"/>
              <a:buNone/>
              <a:defRPr sz="32600"/>
            </a:lvl7pPr>
            <a:lvl8pPr lvl="7">
              <a:spcBef>
                <a:spcPts val="0"/>
              </a:spcBef>
              <a:spcAft>
                <a:spcPts val="0"/>
              </a:spcAft>
              <a:buSzPts val="32600"/>
              <a:buNone/>
              <a:defRPr sz="32600"/>
            </a:lvl8pPr>
            <a:lvl9pPr lvl="8">
              <a:spcBef>
                <a:spcPts val="0"/>
              </a:spcBef>
              <a:spcAft>
                <a:spcPts val="0"/>
              </a:spcAft>
              <a:buSzPts val="32600"/>
              <a:buNone/>
              <a:defRPr sz="326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2400000" y="-787"/>
            <a:ext cx="32400000" cy="3240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21800" lIns="621800" spcFirstLastPara="1" rIns="621800" wrap="square" tIns="621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881496" y="7768031"/>
            <a:ext cx="28666800" cy="9337200"/>
          </a:xfrm>
          <a:prstGeom prst="rect">
            <a:avLst/>
          </a:prstGeom>
        </p:spPr>
        <p:txBody>
          <a:bodyPr anchorCtr="0" anchor="b" bIns="621800" lIns="621800" spcFirstLastPara="1" rIns="621800" wrap="square" tIns="621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500"/>
              <a:buNone/>
              <a:defRPr sz="2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500"/>
              <a:buNone/>
              <a:defRPr sz="2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500"/>
              <a:buNone/>
              <a:defRPr sz="2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500"/>
              <a:buNone/>
              <a:defRPr sz="2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500"/>
              <a:buNone/>
              <a:defRPr sz="2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500"/>
              <a:buNone/>
              <a:defRPr sz="2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500"/>
              <a:buNone/>
              <a:defRPr sz="2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500"/>
              <a:buNone/>
              <a:defRPr sz="2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500"/>
              <a:buNone/>
              <a:defRPr sz="285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881496" y="17657165"/>
            <a:ext cx="28666800" cy="7780200"/>
          </a:xfrm>
          <a:prstGeom prst="rect">
            <a:avLst/>
          </a:prstGeom>
        </p:spPr>
        <p:txBody>
          <a:bodyPr anchorCtr="0" anchor="t" bIns="621800" lIns="621800" spcFirstLastPara="1" rIns="621800" wrap="square" tIns="621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35004331" y="4561102"/>
            <a:ext cx="27191100" cy="232761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indent="-1009650" lvl="0" marL="457200">
              <a:spcBef>
                <a:spcPts val="0"/>
              </a:spcBef>
              <a:spcAft>
                <a:spcPts val="0"/>
              </a:spcAft>
              <a:buSzPts val="12300"/>
              <a:buChar char="●"/>
              <a:defRPr/>
            </a:lvl1pPr>
            <a:lvl2pPr indent="-838200" lvl="1" marL="914400">
              <a:spcBef>
                <a:spcPts val="0"/>
              </a:spcBef>
              <a:spcAft>
                <a:spcPts val="0"/>
              </a:spcAft>
              <a:buSzPts val="9600"/>
              <a:buChar char="○"/>
              <a:defRPr/>
            </a:lvl2pPr>
            <a:lvl3pPr indent="-838200" lvl="2" marL="1371600">
              <a:spcBef>
                <a:spcPts val="0"/>
              </a:spcBef>
              <a:spcAft>
                <a:spcPts val="0"/>
              </a:spcAft>
              <a:buSzPts val="9600"/>
              <a:buChar char="■"/>
              <a:defRPr/>
            </a:lvl3pPr>
            <a:lvl4pPr indent="-838200" lvl="3" marL="1828800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4pPr>
            <a:lvl5pPr indent="-838200" lvl="4" marL="2286000">
              <a:spcBef>
                <a:spcPts val="0"/>
              </a:spcBef>
              <a:spcAft>
                <a:spcPts val="0"/>
              </a:spcAft>
              <a:buSzPts val="9600"/>
              <a:buChar char="○"/>
              <a:defRPr/>
            </a:lvl5pPr>
            <a:lvl6pPr indent="-838200" lvl="5" marL="2743200">
              <a:spcBef>
                <a:spcPts val="0"/>
              </a:spcBef>
              <a:spcAft>
                <a:spcPts val="0"/>
              </a:spcAft>
              <a:buSzPts val="9600"/>
              <a:buChar char="■"/>
              <a:defRPr/>
            </a:lvl6pPr>
            <a:lvl7pPr indent="-838200" lvl="6" marL="3200400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7pPr>
            <a:lvl8pPr indent="-838200" lvl="7" marL="3657600">
              <a:spcBef>
                <a:spcPts val="0"/>
              </a:spcBef>
              <a:spcAft>
                <a:spcPts val="0"/>
              </a:spcAft>
              <a:buSzPts val="9600"/>
              <a:buChar char="○"/>
              <a:defRPr/>
            </a:lvl8pPr>
            <a:lvl9pPr indent="-838200" lvl="8" marL="4114800">
              <a:spcBef>
                <a:spcPts val="0"/>
              </a:spcBef>
              <a:spcAft>
                <a:spcPts val="0"/>
              </a:spcAft>
              <a:buSzPts val="96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2208898" y="26649291"/>
            <a:ext cx="42510900" cy="3811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3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08898" y="2803307"/>
            <a:ext cx="60382500" cy="3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800" lIns="621800" spcFirstLastPara="1" rIns="621800" wrap="square" tIns="621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0"/>
              <a:buNone/>
              <a:defRPr sz="19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0"/>
              <a:buNone/>
              <a:defRPr sz="19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0"/>
              <a:buNone/>
              <a:defRPr sz="19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0"/>
              <a:buNone/>
              <a:defRPr sz="19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0"/>
              <a:buNone/>
              <a:defRPr sz="19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0"/>
              <a:buNone/>
              <a:defRPr sz="19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0"/>
              <a:buNone/>
              <a:defRPr sz="19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0"/>
              <a:buNone/>
              <a:defRPr sz="19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0"/>
              <a:buNone/>
              <a:defRPr sz="19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208898" y="7259685"/>
            <a:ext cx="60382500" cy="21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800" lIns="621800" spcFirstLastPara="1" rIns="621800" wrap="square" tIns="621800">
            <a:normAutofit/>
          </a:bodyPr>
          <a:lstStyle>
            <a:lvl1pPr indent="-1009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300"/>
              <a:buChar char="●"/>
              <a:defRPr sz="12300">
                <a:solidFill>
                  <a:schemeClr val="dk2"/>
                </a:solidFill>
              </a:defRPr>
            </a:lvl1pPr>
            <a:lvl2pPr indent="-838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○"/>
              <a:defRPr sz="9600">
                <a:solidFill>
                  <a:schemeClr val="dk2"/>
                </a:solidFill>
              </a:defRPr>
            </a:lvl2pPr>
            <a:lvl3pPr indent="-838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■"/>
              <a:defRPr sz="9600">
                <a:solidFill>
                  <a:schemeClr val="dk2"/>
                </a:solidFill>
              </a:defRPr>
            </a:lvl3pPr>
            <a:lvl4pPr indent="-838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●"/>
              <a:defRPr sz="9600">
                <a:solidFill>
                  <a:schemeClr val="dk2"/>
                </a:solidFill>
              </a:defRPr>
            </a:lvl4pPr>
            <a:lvl5pPr indent="-838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○"/>
              <a:defRPr sz="9600">
                <a:solidFill>
                  <a:schemeClr val="dk2"/>
                </a:solidFill>
              </a:defRPr>
            </a:lvl5pPr>
            <a:lvl6pPr indent="-838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■"/>
              <a:defRPr sz="9600">
                <a:solidFill>
                  <a:schemeClr val="dk2"/>
                </a:solidFill>
              </a:defRPr>
            </a:lvl6pPr>
            <a:lvl7pPr indent="-838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●"/>
              <a:defRPr sz="9600">
                <a:solidFill>
                  <a:schemeClr val="dk2"/>
                </a:solidFill>
              </a:defRPr>
            </a:lvl7pPr>
            <a:lvl8pPr indent="-838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○"/>
              <a:defRPr sz="9600">
                <a:solidFill>
                  <a:schemeClr val="dk2"/>
                </a:solidFill>
              </a:defRPr>
            </a:lvl8pPr>
            <a:lvl9pPr indent="-838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■"/>
              <a:defRPr sz="9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 algn="r">
              <a:buNone/>
              <a:defRPr sz="6800">
                <a:solidFill>
                  <a:schemeClr val="dk2"/>
                </a:solidFill>
              </a:defRPr>
            </a:lvl1pPr>
            <a:lvl2pPr lvl="1" algn="r">
              <a:buNone/>
              <a:defRPr sz="6800">
                <a:solidFill>
                  <a:schemeClr val="dk2"/>
                </a:solidFill>
              </a:defRPr>
            </a:lvl2pPr>
            <a:lvl3pPr lvl="2" algn="r">
              <a:buNone/>
              <a:defRPr sz="6800">
                <a:solidFill>
                  <a:schemeClr val="dk2"/>
                </a:solidFill>
              </a:defRPr>
            </a:lvl3pPr>
            <a:lvl4pPr lvl="3" algn="r">
              <a:buNone/>
              <a:defRPr sz="6800">
                <a:solidFill>
                  <a:schemeClr val="dk2"/>
                </a:solidFill>
              </a:defRPr>
            </a:lvl4pPr>
            <a:lvl5pPr lvl="4" algn="r">
              <a:buNone/>
              <a:defRPr sz="6800">
                <a:solidFill>
                  <a:schemeClr val="dk2"/>
                </a:solidFill>
              </a:defRPr>
            </a:lvl5pPr>
            <a:lvl6pPr lvl="5" algn="r">
              <a:buNone/>
              <a:defRPr sz="6800">
                <a:solidFill>
                  <a:schemeClr val="dk2"/>
                </a:solidFill>
              </a:defRPr>
            </a:lvl6pPr>
            <a:lvl7pPr lvl="6" algn="r">
              <a:buNone/>
              <a:defRPr sz="6800">
                <a:solidFill>
                  <a:schemeClr val="dk2"/>
                </a:solidFill>
              </a:defRPr>
            </a:lvl7pPr>
            <a:lvl8pPr lvl="7" algn="r">
              <a:buNone/>
              <a:defRPr sz="6800">
                <a:solidFill>
                  <a:schemeClr val="dk2"/>
                </a:solidFill>
              </a:defRPr>
            </a:lvl8pPr>
            <a:lvl9pPr lvl="8" algn="r">
              <a:buNone/>
              <a:defRPr sz="68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2.png"/><Relationship Id="rId9" Type="http://schemas.openxmlformats.org/officeDocument/2006/relationships/image" Target="../media/image1.png"/><Relationship Id="rId1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7092061" y="1517720"/>
            <a:ext cx="47259900" cy="3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350" lIns="402725" spcFirstLastPara="1" rIns="402725" wrap="square" tIns="201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NeAT: Neural Artistic Tracing for high resolution Style Transfer</a:t>
            </a:r>
            <a:br>
              <a:rPr lang="en" sz="7400">
                <a:solidFill>
                  <a:srgbClr val="000000"/>
                </a:solidFill>
              </a:rPr>
            </a:br>
            <a:r>
              <a:rPr baseline="30000" lang="en" sz="5500">
                <a:solidFill>
                  <a:srgbClr val="000000"/>
                </a:solidFill>
              </a:rPr>
              <a:t>1</a:t>
            </a:r>
            <a:r>
              <a:rPr lang="en" sz="5500">
                <a:solidFill>
                  <a:srgbClr val="000000"/>
                </a:solidFill>
              </a:rPr>
              <a:t>Dan Ruta, </a:t>
            </a:r>
            <a:r>
              <a:rPr baseline="30000" lang="en" sz="5500">
                <a:solidFill>
                  <a:schemeClr val="dk1"/>
                </a:solidFill>
              </a:rPr>
              <a:t>1</a:t>
            </a:r>
            <a:r>
              <a:rPr lang="en" sz="5500">
                <a:solidFill>
                  <a:schemeClr val="dk1"/>
                </a:solidFill>
              </a:rPr>
              <a:t>Andrew Gilbert, </a:t>
            </a:r>
            <a:r>
              <a:rPr baseline="30000" lang="en" sz="5500">
                <a:solidFill>
                  <a:schemeClr val="dk1"/>
                </a:solidFill>
              </a:rPr>
              <a:t>1,2</a:t>
            </a:r>
            <a:r>
              <a:rPr lang="en" sz="5500">
                <a:solidFill>
                  <a:schemeClr val="dk1"/>
                </a:solidFill>
              </a:rPr>
              <a:t>John Collomosse, </a:t>
            </a:r>
            <a:r>
              <a:rPr baseline="30000" lang="en" sz="5500">
                <a:solidFill>
                  <a:srgbClr val="000000"/>
                </a:solidFill>
              </a:rPr>
              <a:t>2</a:t>
            </a:r>
            <a:r>
              <a:rPr lang="en" sz="5500"/>
              <a:t>Eli Shechtman</a:t>
            </a:r>
            <a:r>
              <a:rPr lang="en" sz="5500">
                <a:solidFill>
                  <a:srgbClr val="000000"/>
                </a:solidFill>
              </a:rPr>
              <a:t>, </a:t>
            </a:r>
            <a:r>
              <a:rPr baseline="30000" lang="en" sz="5500">
                <a:solidFill>
                  <a:schemeClr val="dk1"/>
                </a:solidFill>
              </a:rPr>
              <a:t>2</a:t>
            </a:r>
            <a:r>
              <a:rPr lang="en" sz="5500"/>
              <a:t>Nicholas Kolkin</a:t>
            </a:r>
            <a:br>
              <a:rPr lang="en" sz="7400">
                <a:solidFill>
                  <a:srgbClr val="000000"/>
                </a:solidFill>
              </a:rPr>
            </a:br>
            <a:r>
              <a:rPr baseline="30000" lang="en" sz="7400">
                <a:solidFill>
                  <a:srgbClr val="000000"/>
                </a:solidFill>
              </a:rPr>
              <a:t>1</a:t>
            </a:r>
            <a:r>
              <a:rPr lang="en" sz="7400">
                <a:solidFill>
                  <a:srgbClr val="000000"/>
                </a:solidFill>
              </a:rPr>
              <a:t>CVSSP University of Surrey, </a:t>
            </a:r>
            <a:r>
              <a:rPr baseline="30000" lang="en" sz="7400">
                <a:solidFill>
                  <a:srgbClr val="000000"/>
                </a:solidFill>
              </a:rPr>
              <a:t>2</a:t>
            </a:r>
            <a:r>
              <a:rPr lang="en" sz="7400">
                <a:solidFill>
                  <a:srgbClr val="000000"/>
                </a:solidFill>
              </a:rPr>
              <a:t>Adobe Resear</a:t>
            </a:r>
            <a:r>
              <a:rPr lang="en" sz="7400">
                <a:solidFill>
                  <a:schemeClr val="dk1"/>
                </a:solidFill>
              </a:rPr>
              <a:t>ch</a:t>
            </a:r>
            <a:endParaRPr sz="6800">
              <a:solidFill>
                <a:srgbClr val="000000"/>
              </a:solidFill>
            </a:endParaRPr>
          </a:p>
        </p:txBody>
      </p:sp>
      <p:pic>
        <p:nvPicPr>
          <p:cNvPr descr="University of Surrey | World University Rankings | THE" id="55" name="Google Shape;55;p13"/>
          <p:cNvPicPr preferRelativeResize="0"/>
          <p:nvPr/>
        </p:nvPicPr>
        <p:blipFill rotWithShape="1">
          <a:blip r:embed="rId3">
            <a:alphaModFix/>
          </a:blip>
          <a:srcRect b="36951" l="0" r="0" t="33034"/>
          <a:stretch/>
        </p:blipFill>
        <p:spPr>
          <a:xfrm>
            <a:off x="54044350" y="827823"/>
            <a:ext cx="10066225" cy="3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36" y="461155"/>
            <a:ext cx="2747658" cy="314545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90325" y="4924525"/>
            <a:ext cx="21132300" cy="24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350" lIns="402725" spcFirstLastPara="1" rIns="402725" wrap="square" tIns="201350">
            <a:noAutofit/>
          </a:bodyPr>
          <a:lstStyle/>
          <a:p>
            <a:pPr indent="-77470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0000FF"/>
                </a:solidFill>
              </a:rPr>
              <a:t>Background:</a:t>
            </a:r>
            <a:endParaRPr sz="4400">
              <a:solidFill>
                <a:srgbClr val="000000"/>
              </a:solidFill>
            </a:endParaRPr>
          </a:p>
          <a:p>
            <a:pPr indent="6223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4400"/>
              <a:t>We set out to create a Neural Style Transfer (NST) method for high resolution style transfer, maintaining maximum content structure and details. </a:t>
            </a:r>
            <a:endParaRPr sz="4400"/>
          </a:p>
          <a:p>
            <a:pPr indent="6223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4400"/>
              <a:t>We re-formulate feed-forward style transfer as image editing, rather than image generation, resulting in a model which improves over the state-of-the-art in both preserving the source content and matching the target style.</a:t>
            </a:r>
            <a:endParaRPr sz="4400"/>
          </a:p>
          <a:p>
            <a:pPr indent="6223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4400"/>
              <a:t>We introduce the BBST-4M dataset, a new, large scale, high resolution dataset of 4M images. As a component of curating this data, we present a novel model able to classify if an image is stylistic. We use BBST-4M to improve and measure the generalization</a:t>
            </a:r>
            <a:br>
              <a:rPr lang="en" sz="4400"/>
            </a:br>
            <a:endParaRPr b="1" sz="5500">
              <a:solidFill>
                <a:srgbClr val="0000FF"/>
              </a:solidFill>
            </a:endParaRPr>
          </a:p>
          <a:p>
            <a:pPr indent="-77470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0000FF"/>
                </a:solidFill>
              </a:rPr>
              <a:t>Contribution #1 - </a:t>
            </a:r>
            <a:r>
              <a:rPr b="1" lang="en" sz="5500">
                <a:solidFill>
                  <a:srgbClr val="0000FF"/>
                </a:solidFill>
              </a:rPr>
              <a:t>BBST-4M Dataset</a:t>
            </a:r>
            <a:r>
              <a:rPr b="1" lang="en" sz="5500">
                <a:solidFill>
                  <a:srgbClr val="0000FF"/>
                </a:solidFill>
              </a:rPr>
              <a:t>:</a:t>
            </a:r>
            <a:endParaRPr sz="4000">
              <a:solidFill>
                <a:srgbClr val="000000"/>
              </a:solidFill>
            </a:endParaRPr>
          </a:p>
          <a:p>
            <a:pPr indent="-508000" lvl="0" marL="457200" rtl="0" algn="l">
              <a:spcBef>
                <a:spcPts val="900"/>
              </a:spcBef>
              <a:spcAft>
                <a:spcPts val="0"/>
              </a:spcAft>
              <a:buSzPts val="4400"/>
              <a:buChar char="●"/>
            </a:pPr>
            <a:r>
              <a:rPr lang="en" sz="4400"/>
              <a:t>4M high resolution image dataset</a:t>
            </a:r>
            <a:endParaRPr sz="4400"/>
          </a:p>
          <a:p>
            <a:pPr indent="-863600" lvl="2" marL="1270000" rtl="0" algn="l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</a:pPr>
            <a:r>
              <a:rPr lang="en" sz="4400"/>
              <a:t>2M content images</a:t>
            </a:r>
            <a:endParaRPr sz="4400"/>
          </a:p>
          <a:p>
            <a:pPr indent="-863600" lvl="2" marL="1270000" rtl="0" algn="l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</a:pPr>
            <a:r>
              <a:rPr lang="en" sz="4400"/>
              <a:t>2M style images</a:t>
            </a:r>
            <a:endParaRPr sz="4400"/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" sz="4400"/>
              <a:t>Content images collected from Flickr</a:t>
            </a:r>
            <a:endParaRPr sz="4400"/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" sz="4400"/>
              <a:t>Style images collected from Behance.net</a:t>
            </a:r>
            <a:endParaRPr sz="4400"/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" sz="4400"/>
              <a:t>Images filtered with a stylistic prediction model</a:t>
            </a:r>
            <a:endParaRPr sz="4400"/>
          </a:p>
          <a:p>
            <a:pPr indent="-863600" lvl="2" marL="1270000" rtl="0" algn="l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</a:pPr>
            <a:r>
              <a:rPr lang="en" sz="4400"/>
              <a:t>Trained over a manually labelled subset of the StyleBabel dataset</a:t>
            </a:r>
            <a:endParaRPr sz="4400"/>
          </a:p>
          <a:p>
            <a:pPr indent="-863600" lvl="2" marL="1270000" rtl="0" algn="l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</a:pPr>
            <a:r>
              <a:rPr lang="en" sz="4400"/>
              <a:t>The model can predict if an image is artistic, or not</a:t>
            </a:r>
            <a:endParaRPr sz="4400"/>
          </a:p>
          <a:p>
            <a:pPr indent="0" lvl="0" marL="12700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2700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2700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2700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3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-508000" lvl="0" marL="457200" rtl="0" algn="l">
              <a:spcBef>
                <a:spcPts val="900"/>
              </a:spcBef>
              <a:spcAft>
                <a:spcPts val="0"/>
              </a:spcAft>
              <a:buSzPts val="4400"/>
              <a:buChar char="●"/>
            </a:pPr>
            <a:r>
              <a:rPr lang="en" sz="4400"/>
              <a:t>All images are at least 1024px on the smallest side</a:t>
            </a:r>
            <a:endParaRPr sz="4400"/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" sz="4400"/>
              <a:t>Training with BBST-4M leads to higher generalization</a:t>
            </a:r>
            <a:endParaRPr sz="4400"/>
          </a:p>
          <a:p>
            <a:pPr indent="-863600" lvl="2" marL="1270000" rtl="0" algn="l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</a:pPr>
            <a:r>
              <a:rPr lang="en" sz="4400"/>
              <a:t>56% preference of NeAT trained on BBST-4M vs WikiArt+MSCoco, on fine-art styles similar to WikiArt</a:t>
            </a:r>
            <a:endParaRPr sz="4400"/>
          </a:p>
          <a:p>
            <a:pPr indent="-863600" lvl="2" marL="1270000" rtl="0" algn="l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</a:pPr>
            <a:r>
              <a:rPr lang="en" sz="4400"/>
              <a:t>60% preference of NeAT trained on BBST-4M vs WikiArt+MSCoco, on contemporary digital art</a:t>
            </a:r>
            <a:endParaRPr sz="4400"/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-774700" lvl="3" marL="13335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2706871" y="5990003"/>
            <a:ext cx="20140200" cy="24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350" lIns="402725" spcFirstLastPara="1" rIns="402725" wrap="square" tIns="201350">
            <a:normAutofit lnSpcReduction="20000"/>
          </a:bodyPr>
          <a:lstStyle/>
          <a:p>
            <a:pPr indent="-77470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0000FF"/>
                </a:solidFill>
              </a:rPr>
              <a:t>Contribution #2 - NeAT style transfer model:</a:t>
            </a:r>
            <a:endParaRPr sz="4000">
              <a:solidFill>
                <a:srgbClr val="000000"/>
              </a:solidFill>
            </a:endParaRPr>
          </a:p>
          <a:p>
            <a:pPr indent="-495300" lvl="1" marL="7747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-508000" lvl="0" marL="457200" rtl="0" algn="l">
              <a:spcBef>
                <a:spcPts val="900"/>
              </a:spcBef>
              <a:spcAft>
                <a:spcPts val="0"/>
              </a:spcAft>
              <a:buSzPts val="4400"/>
              <a:buChar char="●"/>
            </a:pPr>
            <a:r>
              <a:rPr lang="en" sz="4400"/>
              <a:t>We train the model to predict pixel deltas over the original content image, instead of re-generating all the content image details from scratch</a:t>
            </a:r>
            <a:endParaRPr sz="4400"/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" sz="4400"/>
              <a:t>We avoid the lossy encoding-decoding process, and focus our model only on learning the stylistic changes required</a:t>
            </a:r>
            <a:endParaRPr sz="4400"/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" sz="4400"/>
              <a:t>We </a:t>
            </a:r>
            <a:r>
              <a:rPr lang="en" sz="4400"/>
              <a:t>maintain far more content details in our output, when using deltas</a:t>
            </a:r>
            <a:endParaRPr sz="4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6223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6223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-508000" lvl="0" marL="4572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" sz="4400">
                <a:solidFill>
                  <a:schemeClr val="dk1"/>
                </a:solidFill>
              </a:rPr>
              <a:t>We use additional colour adjustments on the content image, to avoid strong colours skewing the resulting image</a:t>
            </a:r>
            <a:endParaRPr sz="4000"/>
          </a:p>
        </p:txBody>
      </p:sp>
      <p:sp>
        <p:nvSpPr>
          <p:cNvPr id="59" name="Google Shape;59;p13"/>
          <p:cNvSpPr txBox="1"/>
          <p:nvPr/>
        </p:nvSpPr>
        <p:spPr>
          <a:xfrm>
            <a:off x="21702597" y="12673206"/>
            <a:ext cx="213948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875" lIns="124875" spcFirstLastPara="1" rIns="124875" wrap="square" tIns="12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Reformulation of NST as an image editing process through use of the original image as residual</a:t>
            </a:r>
            <a:endParaRPr sz="3400"/>
          </a:p>
        </p:txBody>
      </p:sp>
      <p:sp>
        <p:nvSpPr>
          <p:cNvPr id="60" name="Google Shape;60;p13"/>
          <p:cNvSpPr txBox="1"/>
          <p:nvPr/>
        </p:nvSpPr>
        <p:spPr>
          <a:xfrm>
            <a:off x="44331850" y="4630800"/>
            <a:ext cx="20140200" cy="27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350" lIns="402725" spcFirstLastPara="1" rIns="402725" wrap="square" tIns="201350">
            <a:noAutofit/>
          </a:bodyPr>
          <a:lstStyle/>
          <a:p>
            <a:pPr indent="-774700" lvl="0" marL="774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" sz="5500">
                <a:solidFill>
                  <a:srgbClr val="0000FF"/>
                </a:solidFill>
              </a:rPr>
              <a:t>Contribution #3 - Sobel-guided patch co-occurrence discriminator loss for removing style halos:</a:t>
            </a:r>
            <a:br>
              <a:rPr b="1" lang="en" sz="5500">
                <a:solidFill>
                  <a:srgbClr val="0000FF"/>
                </a:solidFill>
              </a:rPr>
            </a:br>
            <a:endParaRPr sz="4400"/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-508000" lvl="0" marL="457200" rtl="0" algn="l">
              <a:spcBef>
                <a:spcPts val="900"/>
              </a:spcBef>
              <a:spcAft>
                <a:spcPts val="0"/>
              </a:spcAft>
              <a:buSzPts val="4400"/>
              <a:buChar char="●"/>
            </a:pPr>
            <a:r>
              <a:rPr lang="en" sz="4400"/>
              <a:t>In our training objective, we include a patch co-occurrence loss</a:t>
            </a:r>
            <a:endParaRPr sz="4400"/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" sz="4400"/>
              <a:t>We make novel changes to this, to guide its patch selection in a non-random way</a:t>
            </a:r>
            <a:endParaRPr sz="4400"/>
          </a:p>
          <a:p>
            <a:pPr indent="-863600" lvl="2" marL="1270000" rtl="0" algn="l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</a:pPr>
            <a:r>
              <a:rPr lang="en" sz="4400"/>
              <a:t>We match patches of simple style texture from the style image with patches of simple texture in the content image</a:t>
            </a:r>
            <a:endParaRPr sz="4400"/>
          </a:p>
          <a:p>
            <a:pPr indent="-863600" lvl="2" marL="1270000" rtl="0" algn="l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</a:pPr>
            <a:r>
              <a:rPr lang="en" sz="4400"/>
              <a:t>Simple areas such as the background sky should have a simple style texture, whereas a complex texture such as a face should have complex style details</a:t>
            </a:r>
            <a:endParaRPr sz="4400"/>
          </a:p>
          <a:p>
            <a:pPr indent="0" lvl="0" marL="12700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2700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2700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2700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2700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2700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2700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2700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2700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00000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43831330" y="12176619"/>
            <a:ext cx="201402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875" lIns="124875" spcFirstLastPara="1" rIns="124875" wrap="square" tIns="12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Examples of style halos appearing around the edges of complex textures against simple textures</a:t>
            </a:r>
            <a:endParaRPr sz="3400"/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2792" y="20361526"/>
            <a:ext cx="12847368" cy="687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48165" y="7168504"/>
            <a:ext cx="14503647" cy="5504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51085" y="17584248"/>
            <a:ext cx="13897828" cy="798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15688" y="28594944"/>
            <a:ext cx="13968623" cy="3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564620" y="6928260"/>
            <a:ext cx="14673611" cy="5032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649600" y="19136524"/>
            <a:ext cx="14503649" cy="585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351960" y="25155765"/>
            <a:ext cx="7958766" cy="355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331838" y="25155781"/>
            <a:ext cx="7958764" cy="355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351958" y="28871797"/>
            <a:ext cx="7958766" cy="3528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4331840" y="28871920"/>
            <a:ext cx="7958766" cy="3536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